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</p:sldIdLst>
  <p:sldSz cx="6438900" cy="43037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93" d="100"/>
          <a:sy n="193" d="100"/>
        </p:scale>
        <p:origin x="149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9096" cy="43034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Custom</PresentationFormat>
  <Paragraphs>0</Paragraphs>
  <Slides>131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Microsoft Office User</cp:lastModifiedBy>
  <cp:revision>2</cp:revision>
  <dcterms:created xsi:type="dcterms:W3CDTF">2013-01-27T09:14:16Z</dcterms:created>
  <dcterms:modified xsi:type="dcterms:W3CDTF">2019-11-02T10:22:10Z</dcterms:modified>
  <cp:category/>
</cp:coreProperties>
</file>